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4E93A2-3D97-4A78-A667-FB5B8E10CE69}"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321567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4E93A2-3D97-4A78-A667-FB5B8E10CE69}"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802940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A4E93A2-3D97-4A78-A667-FB5B8E10CE69}"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173174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A4E93A2-3D97-4A78-A667-FB5B8E10CE69}"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2398179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A4E93A2-3D97-4A78-A667-FB5B8E10CE69}" type="datetimeFigureOut">
              <a:rPr lang="en-GB" smtClean="0"/>
              <a:t>13/07/2020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2490652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4E93A2-3D97-4A78-A667-FB5B8E10CE69}" type="datetimeFigureOut">
              <a:rPr lang="en-GB" smtClean="0"/>
              <a:t>13/07/2020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1674150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E93A2-3D97-4A78-A667-FB5B8E10CE69}" type="datetimeFigureOut">
              <a:rPr lang="en-GB" smtClean="0"/>
              <a:t>13/07/2020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2291951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4E93A2-3D97-4A78-A667-FB5B8E10CE69}"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3399301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4E93A2-3D97-4A78-A667-FB5B8E10CE69}"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2380968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4E93A2-3D97-4A78-A667-FB5B8E10CE69}"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3953466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4E93A2-3D97-4A78-A667-FB5B8E10CE69}"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1C6366-0427-428A-BF2F-7D22D0EC0ED2}" type="slidenum">
              <a:rPr lang="en-GB" smtClean="0"/>
              <a:t>‹#›</a:t>
            </a:fld>
            <a:endParaRPr lang="en-GB"/>
          </a:p>
        </p:txBody>
      </p:sp>
    </p:spTree>
    <p:extLst>
      <p:ext uri="{BB962C8B-B14F-4D97-AF65-F5344CB8AC3E}">
        <p14:creationId xmlns:p14="http://schemas.microsoft.com/office/powerpoint/2010/main" val="1565916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E93A2-3D97-4A78-A667-FB5B8E10CE69}" type="datetimeFigureOut">
              <a:rPr lang="en-GB" smtClean="0"/>
              <a:t>13/07/2020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1C6366-0427-428A-BF2F-7D22D0EC0ED2}" type="slidenum">
              <a:rPr lang="en-GB" smtClean="0"/>
              <a:t>‹#›</a:t>
            </a:fld>
            <a:endParaRPr lang="en-GB"/>
          </a:p>
        </p:txBody>
      </p:sp>
    </p:spTree>
    <p:extLst>
      <p:ext uri="{BB962C8B-B14F-4D97-AF65-F5344CB8AC3E}">
        <p14:creationId xmlns:p14="http://schemas.microsoft.com/office/powerpoint/2010/main" val="27199899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ln w="76200">
            <a:solidFill>
              <a:srgbClr val="00B0F0"/>
            </a:solidFill>
          </a:ln>
        </p:spPr>
        <p:txBody>
          <a:bodyPr>
            <a:normAutofit/>
          </a:bodyPr>
          <a:lstStyle/>
          <a:p>
            <a:pPr algn="ctr"/>
            <a:r>
              <a:rPr lang="en-GB" sz="2800" b="1" u="sng" dirty="0" smtClean="0">
                <a:latin typeface="+mn-lt"/>
              </a:rPr>
              <a:t>Transition information </a:t>
            </a:r>
            <a:r>
              <a:rPr lang="en-GB" sz="1600" dirty="0" smtClean="0"/>
              <a:t/>
            </a:r>
            <a:br>
              <a:rPr lang="en-GB" sz="1600" dirty="0" smtClean="0"/>
            </a:br>
            <a:r>
              <a:rPr lang="en-GB" sz="2000" dirty="0" smtClean="0"/>
              <a:t>We are looking forward to welcoming everyone back to Skegness Infant and Junior Academies! This year we need to build in some special transition arrangements as we were not able to carry these out as we would normally. </a:t>
            </a:r>
            <a:endParaRPr lang="en-GB" sz="2000" dirty="0"/>
          </a:p>
        </p:txBody>
      </p:sp>
      <p:sp>
        <p:nvSpPr>
          <p:cNvPr id="10" name="Content Placeholder 9"/>
          <p:cNvSpPr>
            <a:spLocks noGrp="1"/>
          </p:cNvSpPr>
          <p:nvPr>
            <p:ph sz="half" idx="2"/>
          </p:nvPr>
        </p:nvSpPr>
        <p:spPr>
          <a:xfrm>
            <a:off x="839788" y="2035277"/>
            <a:ext cx="5157787" cy="4557252"/>
          </a:xfrm>
          <a:ln w="76200">
            <a:solidFill>
              <a:srgbClr val="00B0F0"/>
            </a:solidFill>
          </a:ln>
        </p:spPr>
        <p:txBody>
          <a:bodyPr>
            <a:normAutofit/>
          </a:bodyPr>
          <a:lstStyle/>
          <a:p>
            <a:pPr marL="0" indent="0" algn="ctr" fontAlgn="base">
              <a:buNone/>
            </a:pPr>
            <a:r>
              <a:rPr lang="en-GB" sz="2400" b="1" u="sng" dirty="0" smtClean="0"/>
              <a:t>SIA</a:t>
            </a:r>
          </a:p>
          <a:p>
            <a:pPr marL="0" indent="0" algn="ctr" fontAlgn="base">
              <a:buNone/>
            </a:pPr>
            <a:r>
              <a:rPr lang="en-GB" sz="2000" u="sng" dirty="0" smtClean="0"/>
              <a:t>All year groups</a:t>
            </a:r>
          </a:p>
          <a:p>
            <a:pPr marL="0" indent="0" algn="ctr" fontAlgn="base">
              <a:buNone/>
            </a:pPr>
            <a:r>
              <a:rPr lang="en-GB" sz="2000" u="sng" dirty="0" smtClean="0"/>
              <a:t>Wednesday 2</a:t>
            </a:r>
            <a:r>
              <a:rPr lang="en-GB" sz="2000" u="sng" baseline="30000" dirty="0" smtClean="0"/>
              <a:t>nd</a:t>
            </a:r>
            <a:r>
              <a:rPr lang="en-GB" sz="2000" u="sng" dirty="0" smtClean="0"/>
              <a:t> /Thursday</a:t>
            </a:r>
            <a:r>
              <a:rPr lang="en-GB" sz="2000" u="sng" dirty="0"/>
              <a:t> </a:t>
            </a:r>
            <a:r>
              <a:rPr lang="en-GB" sz="2000" u="sng" dirty="0" smtClean="0"/>
              <a:t>3</a:t>
            </a:r>
            <a:r>
              <a:rPr lang="en-GB" sz="2000" u="sng" baseline="30000" dirty="0" smtClean="0"/>
              <a:t>rd</a:t>
            </a:r>
            <a:r>
              <a:rPr lang="en-GB" sz="2000" u="sng" dirty="0" smtClean="0"/>
              <a:t> September</a:t>
            </a:r>
            <a:endParaRPr lang="en-GB" sz="2000" dirty="0" smtClean="0"/>
          </a:p>
          <a:p>
            <a:pPr marL="0" indent="0" algn="ctr" fontAlgn="base">
              <a:buNone/>
            </a:pPr>
            <a:r>
              <a:rPr lang="en-GB" sz="2000" dirty="0" smtClean="0"/>
              <a:t>You will receive an invitation to meet your child’s teacher for new academic year. These will be timetabled carefully to minimise contact. </a:t>
            </a:r>
          </a:p>
          <a:p>
            <a:pPr marL="0" indent="0" algn="ctr" fontAlgn="base">
              <a:buNone/>
            </a:pPr>
            <a:r>
              <a:rPr lang="en-GB" sz="2000" u="sng" dirty="0" smtClean="0"/>
              <a:t>Friday</a:t>
            </a:r>
            <a:r>
              <a:rPr lang="en-GB" sz="2000" u="sng" dirty="0"/>
              <a:t> </a:t>
            </a:r>
            <a:r>
              <a:rPr lang="en-GB" sz="2000" u="sng" dirty="0" smtClean="0"/>
              <a:t>4</a:t>
            </a:r>
            <a:r>
              <a:rPr lang="en-GB" sz="2000" u="sng" baseline="30000" dirty="0" smtClean="0"/>
              <a:t>th</a:t>
            </a:r>
            <a:r>
              <a:rPr lang="en-GB" sz="2000" u="sng" dirty="0" smtClean="0"/>
              <a:t> September</a:t>
            </a:r>
            <a:endParaRPr lang="en-GB" sz="2000" dirty="0" smtClean="0"/>
          </a:p>
          <a:p>
            <a:pPr marL="0" indent="0" algn="ctr" fontAlgn="base">
              <a:buNone/>
            </a:pPr>
            <a:r>
              <a:rPr lang="en-GB" sz="2000" dirty="0" smtClean="0"/>
              <a:t>Nursery </a:t>
            </a:r>
            <a:r>
              <a:rPr lang="en-GB" sz="2000" dirty="0"/>
              <a:t>parent meetings </a:t>
            </a:r>
            <a:r>
              <a:rPr lang="en-GB" sz="2000" dirty="0" smtClean="0"/>
              <a:t>to </a:t>
            </a:r>
            <a:r>
              <a:rPr lang="en-GB" sz="2000" dirty="0"/>
              <a:t>continue</a:t>
            </a:r>
            <a:r>
              <a:rPr lang="en-US" sz="2000" dirty="0" smtClean="0"/>
              <a:t>​. </a:t>
            </a:r>
            <a:endParaRPr lang="en-US" sz="2000" dirty="0"/>
          </a:p>
          <a:p>
            <a:pPr marL="0" indent="0" algn="ctr" fontAlgn="base">
              <a:buNone/>
            </a:pPr>
            <a:r>
              <a:rPr lang="en-GB" sz="2000" dirty="0" smtClean="0"/>
              <a:t>Year </a:t>
            </a:r>
            <a:r>
              <a:rPr lang="en-GB" sz="2000" dirty="0"/>
              <a:t>1/Year 2 – Children back in – Welcome back</a:t>
            </a:r>
            <a:r>
              <a:rPr lang="en-GB" sz="2000" dirty="0" smtClean="0"/>
              <a:t>! </a:t>
            </a:r>
          </a:p>
          <a:p>
            <a:pPr marL="0" indent="0" algn="ctr" fontAlgn="base">
              <a:buNone/>
            </a:pPr>
            <a:r>
              <a:rPr lang="en-US" sz="2000" u="sng" dirty="0" smtClean="0"/>
              <a:t>Monday </a:t>
            </a:r>
            <a:r>
              <a:rPr lang="en-GB" sz="2000" u="sng" dirty="0" smtClean="0"/>
              <a:t>7</a:t>
            </a:r>
            <a:r>
              <a:rPr lang="en-GB" sz="2000" u="sng" baseline="30000" dirty="0" smtClean="0"/>
              <a:t>th</a:t>
            </a:r>
            <a:r>
              <a:rPr lang="en-GB" sz="2000" u="sng" dirty="0" smtClean="0"/>
              <a:t> September</a:t>
            </a:r>
          </a:p>
          <a:p>
            <a:pPr marL="0" indent="0" algn="ctr" fontAlgn="base">
              <a:buNone/>
            </a:pPr>
            <a:r>
              <a:rPr lang="en-GB" sz="2000" dirty="0" smtClean="0"/>
              <a:t>all year groups to start back as normal.</a:t>
            </a:r>
            <a:endParaRPr lang="en-US" sz="2000" dirty="0"/>
          </a:p>
        </p:txBody>
      </p:sp>
      <p:sp>
        <p:nvSpPr>
          <p:cNvPr id="12" name="Content Placeholder 11"/>
          <p:cNvSpPr>
            <a:spLocks noGrp="1"/>
          </p:cNvSpPr>
          <p:nvPr>
            <p:ph sz="quarter" idx="4"/>
          </p:nvPr>
        </p:nvSpPr>
        <p:spPr>
          <a:xfrm>
            <a:off x="6172200" y="2035277"/>
            <a:ext cx="5183188" cy="4557252"/>
          </a:xfrm>
          <a:ln w="76200">
            <a:solidFill>
              <a:srgbClr val="00B0F0"/>
            </a:solidFill>
          </a:ln>
        </p:spPr>
        <p:txBody>
          <a:bodyPr/>
          <a:lstStyle/>
          <a:p>
            <a:pPr marL="0" indent="0" algn="ctr">
              <a:buNone/>
            </a:pPr>
            <a:r>
              <a:rPr lang="en-GB" sz="2400" b="1" u="sng" dirty="0" smtClean="0"/>
              <a:t>SJA</a:t>
            </a:r>
          </a:p>
          <a:p>
            <a:pPr marL="0" indent="0" algn="ctr" fontAlgn="base">
              <a:buNone/>
            </a:pPr>
            <a:r>
              <a:rPr lang="en-GB" sz="2000" u="sng" dirty="0" smtClean="0"/>
              <a:t>Wednesday </a:t>
            </a:r>
            <a:r>
              <a:rPr lang="en-GB" sz="2000" u="sng" dirty="0"/>
              <a:t>2</a:t>
            </a:r>
            <a:r>
              <a:rPr lang="en-GB" sz="2000" u="sng" baseline="30000" dirty="0"/>
              <a:t>nd</a:t>
            </a:r>
            <a:r>
              <a:rPr lang="en-GB" sz="2000" u="sng" dirty="0"/>
              <a:t> /Thursday 3</a:t>
            </a:r>
            <a:r>
              <a:rPr lang="en-GB" sz="2000" u="sng" baseline="30000" dirty="0"/>
              <a:t>rd</a:t>
            </a:r>
            <a:r>
              <a:rPr lang="en-GB" sz="2000" u="sng" dirty="0"/>
              <a:t> </a:t>
            </a:r>
            <a:r>
              <a:rPr lang="en-GB" sz="2000" u="sng" dirty="0" smtClean="0"/>
              <a:t>September</a:t>
            </a:r>
            <a:endParaRPr lang="en-GB" sz="2000" u="sng" dirty="0"/>
          </a:p>
          <a:p>
            <a:pPr marL="0" indent="0" algn="ctr" fontAlgn="base">
              <a:buNone/>
            </a:pPr>
            <a:r>
              <a:rPr lang="en-GB" sz="2000" dirty="0" smtClean="0"/>
              <a:t>Year 3 only- you </a:t>
            </a:r>
            <a:r>
              <a:rPr lang="en-GB" sz="2000" dirty="0"/>
              <a:t>will receive an invitation to meet your child’s teacher for new academic year. These will be timetabled carefully to minimise </a:t>
            </a:r>
            <a:r>
              <a:rPr lang="en-GB" sz="2000" dirty="0" smtClean="0"/>
              <a:t>contact.</a:t>
            </a:r>
          </a:p>
          <a:p>
            <a:pPr marL="0" indent="0" algn="ctr" fontAlgn="base">
              <a:buNone/>
            </a:pPr>
            <a:r>
              <a:rPr lang="en-GB" sz="2000" dirty="0" smtClean="0"/>
              <a:t>Year 4/5/6 to return as normal on 2/9/20– Welcome back!</a:t>
            </a:r>
          </a:p>
          <a:p>
            <a:pPr marL="0" indent="0" algn="ctr" fontAlgn="base">
              <a:buNone/>
            </a:pPr>
            <a:r>
              <a:rPr lang="en-GB" sz="2000" u="sng" dirty="0" smtClean="0"/>
              <a:t>Friday 4</a:t>
            </a:r>
            <a:r>
              <a:rPr lang="en-GB" sz="2000" u="sng" baseline="30000" dirty="0" smtClean="0"/>
              <a:t>th</a:t>
            </a:r>
            <a:r>
              <a:rPr lang="en-GB" sz="2000" u="sng" dirty="0" smtClean="0"/>
              <a:t> September</a:t>
            </a:r>
          </a:p>
          <a:p>
            <a:pPr marL="0" indent="0" algn="ctr" fontAlgn="base">
              <a:buNone/>
            </a:pPr>
            <a:r>
              <a:rPr lang="en-GB" sz="2000" dirty="0" smtClean="0"/>
              <a:t>Year 3 begin ful</a:t>
            </a:r>
            <a:r>
              <a:rPr lang="en-GB" sz="2000" dirty="0" smtClean="0"/>
              <a:t>l time at SJA</a:t>
            </a:r>
          </a:p>
          <a:p>
            <a:pPr marL="0" indent="0" algn="ctr" fontAlgn="base">
              <a:buNone/>
            </a:pPr>
            <a:r>
              <a:rPr lang="en-GB" sz="2000" u="sng" dirty="0" smtClean="0"/>
              <a:t>Monday 7</a:t>
            </a:r>
            <a:r>
              <a:rPr lang="en-GB" sz="2000" u="sng" baseline="30000" dirty="0" smtClean="0"/>
              <a:t>th</a:t>
            </a:r>
            <a:r>
              <a:rPr lang="en-GB" sz="2000" u="sng" dirty="0" smtClean="0"/>
              <a:t> September </a:t>
            </a:r>
          </a:p>
          <a:p>
            <a:pPr marL="0" indent="0" algn="ctr" fontAlgn="base">
              <a:buNone/>
            </a:pPr>
            <a:r>
              <a:rPr lang="en-GB" sz="2000" dirty="0"/>
              <a:t>A</a:t>
            </a:r>
            <a:r>
              <a:rPr lang="en-GB" sz="2000" dirty="0" smtClean="0"/>
              <a:t>ll year groups across KS2 back as normal.</a:t>
            </a:r>
          </a:p>
          <a:p>
            <a:pPr marL="0" indent="0" fontAlgn="base">
              <a:buNone/>
            </a:pPr>
            <a:endParaRPr lang="en-GB" dirty="0" smtClean="0"/>
          </a:p>
          <a:p>
            <a:pPr marL="0" indent="0">
              <a:buNone/>
            </a:pPr>
            <a:endParaRPr lang="en-GB" dirty="0"/>
          </a:p>
        </p:txBody>
      </p:sp>
      <p:sp>
        <p:nvSpPr>
          <p:cNvPr id="4" name="Rectangle 3"/>
          <p:cNvSpPr/>
          <p:nvPr/>
        </p:nvSpPr>
        <p:spPr>
          <a:xfrm>
            <a:off x="5974813" y="3244334"/>
            <a:ext cx="242374" cy="369332"/>
          </a:xfrm>
          <a:prstGeom prst="rect">
            <a:avLst/>
          </a:prstGeom>
        </p:spPr>
        <p:txBody>
          <a:bodyPr wrap="none">
            <a:spAutoFit/>
          </a:bodyPr>
          <a:lstStyle/>
          <a:p>
            <a:r>
              <a:rPr lang="en-GB" b="0" i="0" dirty="0" smtClean="0">
                <a:solidFill>
                  <a:srgbClr val="000000"/>
                </a:solidFill>
                <a:effectLst/>
                <a:latin typeface="Times New Roman" panose="02020603050405020304" pitchFamily="18" charset="0"/>
              </a:rPr>
              <a:t> </a:t>
            </a:r>
            <a:endParaRPr lang="en-GB" dirty="0"/>
          </a:p>
        </p:txBody>
      </p:sp>
      <p:sp>
        <p:nvSpPr>
          <p:cNvPr id="5" name="Rectangle 4"/>
          <p:cNvSpPr/>
          <p:nvPr/>
        </p:nvSpPr>
        <p:spPr>
          <a:xfrm>
            <a:off x="5974813" y="3244334"/>
            <a:ext cx="242374" cy="369332"/>
          </a:xfrm>
          <a:prstGeom prst="rect">
            <a:avLst/>
          </a:prstGeom>
        </p:spPr>
        <p:txBody>
          <a:bodyPr wrap="none">
            <a:spAutoFit/>
          </a:bodyPr>
          <a:lstStyle/>
          <a:p>
            <a:r>
              <a:rPr lang="en-GB" b="0" i="0" dirty="0" smtClean="0">
                <a:solidFill>
                  <a:srgbClr val="000000"/>
                </a:solidFill>
                <a:effectLst/>
                <a:latin typeface="Times New Roman" panose="02020603050405020304" pitchFamily="18" charset="0"/>
              </a:rPr>
              <a:t> </a:t>
            </a:r>
            <a:endParaRPr lang="en-GB" dirty="0"/>
          </a:p>
        </p:txBody>
      </p:sp>
      <p:sp>
        <p:nvSpPr>
          <p:cNvPr id="6" name="Rectangle 5"/>
          <p:cNvSpPr/>
          <p:nvPr/>
        </p:nvSpPr>
        <p:spPr>
          <a:xfrm>
            <a:off x="5974813" y="3244334"/>
            <a:ext cx="242374" cy="369332"/>
          </a:xfrm>
          <a:prstGeom prst="rect">
            <a:avLst/>
          </a:prstGeom>
        </p:spPr>
        <p:txBody>
          <a:bodyPr wrap="none">
            <a:spAutoFit/>
          </a:bodyPr>
          <a:lstStyle/>
          <a:p>
            <a:r>
              <a:rPr lang="en-GB" b="0" i="0" dirty="0" smtClean="0">
                <a:solidFill>
                  <a:srgbClr val="000000"/>
                </a:solidFill>
                <a:effectLst/>
                <a:latin typeface="Times New Roman" panose="02020603050405020304" pitchFamily="18" charset="0"/>
              </a:rPr>
              <a:t> </a:t>
            </a:r>
            <a:endParaRPr lang="en-GB" dirty="0"/>
          </a:p>
        </p:txBody>
      </p:sp>
      <p:sp>
        <p:nvSpPr>
          <p:cNvPr id="7" name="Rectangle 6"/>
          <p:cNvSpPr/>
          <p:nvPr/>
        </p:nvSpPr>
        <p:spPr>
          <a:xfrm>
            <a:off x="5977217" y="3244334"/>
            <a:ext cx="237566" cy="369332"/>
          </a:xfrm>
          <a:prstGeom prst="rect">
            <a:avLst/>
          </a:prstGeom>
        </p:spPr>
        <p:txBody>
          <a:bodyPr wrap="none">
            <a:spAutoFit/>
          </a:bodyPr>
          <a:lstStyle/>
          <a:p>
            <a:r>
              <a:rPr lang="en-GB" dirty="0" smtClean="0"/>
              <a:t> </a:t>
            </a:r>
            <a:endParaRPr lang="en-GB" dirty="0"/>
          </a:p>
        </p:txBody>
      </p:sp>
    </p:spTree>
    <p:extLst>
      <p:ext uri="{BB962C8B-B14F-4D97-AF65-F5344CB8AC3E}">
        <p14:creationId xmlns:p14="http://schemas.microsoft.com/office/powerpoint/2010/main" val="3877414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185</Words>
  <Application>Microsoft Office PowerPoint</Application>
  <PresentationFormat>Widescreen</PresentationFormat>
  <Paragraphs>22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Transition information  We are looking forward to welcoming everyone back to Skegness Infant and Junior Academies! This year we need to build in some special transition arrangements as we were not able to carry these out as we would normally. </vt:lpstr>
    </vt:vector>
  </TitlesOfParts>
  <Company>Greenwood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information.  We are looking forward to welcoming everyone back but we need to build in some transition arrangements as we were not able to carry these out as we would normally.</dc:title>
  <dc:creator>R Pryme</dc:creator>
  <cp:lastModifiedBy>R Pryme</cp:lastModifiedBy>
  <cp:revision>6</cp:revision>
  <dcterms:created xsi:type="dcterms:W3CDTF">2020-07-13T12:19:58Z</dcterms:created>
  <dcterms:modified xsi:type="dcterms:W3CDTF">2020-07-13T14:18:11Z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rpryme@skegnessjunioracademy.org</vt:lpwstr>
  </property>
  <property fmtid="{D5CDD505-2E9C-101B-9397-08002B2CF9AE}" pid="6" name="MSIP_Label_71dda7c5-96ca-48e3-9e3a-5c391aea2853_SetDate">
    <vt:lpwstr>2020-07-13T13:58:27.5786542+01:00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